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2" r:id="rId2"/>
    <p:sldId id="301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0" r:id="rId11"/>
    <p:sldId id="312" r:id="rId12"/>
    <p:sldId id="313" r:id="rId13"/>
    <p:sldId id="314" r:id="rId14"/>
    <p:sldId id="315" r:id="rId15"/>
    <p:sldId id="317" r:id="rId16"/>
    <p:sldId id="319" r:id="rId17"/>
    <p:sldId id="320" r:id="rId18"/>
    <p:sldId id="321" r:id="rId19"/>
    <p:sldId id="323" r:id="rId20"/>
    <p:sldId id="324" r:id="rId21"/>
    <p:sldId id="32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22" autoAdjust="0"/>
    <p:restoredTop sz="94660"/>
  </p:normalViewPr>
  <p:slideViewPr>
    <p:cSldViewPr snapToGrid="0">
      <p:cViewPr>
        <p:scale>
          <a:sx n="96" d="100"/>
          <a:sy n="96" d="100"/>
        </p:scale>
        <p:origin x="2656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0F284-7071-8740-B889-31C0718631E6}" type="datetimeFigureOut">
              <a:rPr kumimoji="1" lang="ko-Kore-KR" altLang="en-US" smtClean="0"/>
              <a:t>2021. 2. 23.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B10BF-6F69-2A4C-8D0A-E07E0673C27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388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F082-643C-BE48-816F-D5C169BD975E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65E-4772-5D42-9E05-17EF502736EE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26A4-8CED-D445-A230-24CBE5FA42A9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5C0E-CC74-4440-A135-B1A88C13A6EB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5B7F-C543-564C-96B4-2485E1B4B765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AF91-68A5-1749-A0F5-AC6FA3856497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5AE2-444F-5B4E-BCBA-7DA80AF6A14B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4710-B8D7-0C44-86DD-CE5C70BC9066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BB09-052F-C845-AE7C-10FA1243617B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A3B6-B7A5-4542-A161-D32EF96D8A06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CC1F-481E-6648-891C-1C13BCBAF6CC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85FF0-7391-4D4F-9514-174ACB944A5E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86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CRIZEN SOLUTION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Internship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Presentation</a:t>
            </a:r>
            <a:endParaRPr lang="en-US" altLang="ko-KR" sz="1000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prstClr val="white">
                    <a:lumMod val="75000"/>
                  </a:prstClr>
                </a:solidFill>
              </a:rPr>
              <a:t>Jsoup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 , Selenium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을 활용한 네이버부동산 매물 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Crawling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899879" cy="373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박병현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Park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ByeongHyeon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97257" y="4105006"/>
            <a:ext cx="318709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Dongguk Univ. Industrial &amp; Systems Engineering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32608" y="4818145"/>
            <a:ext cx="84830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2016112568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CA639-6BE5-1246-9789-CA5E345675F1}"/>
              </a:ext>
            </a:extLst>
          </p:cNvPr>
          <p:cNvSpPr/>
          <p:nvPr/>
        </p:nvSpPr>
        <p:spPr>
          <a:xfrm>
            <a:off x="5789386" y="5579939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18F603-8906-5344-A30A-D72034A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(7)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081213" y="5980544"/>
            <a:ext cx="202957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Selenium </a:t>
            </a:r>
            <a:r>
              <a:rPr lang="ko-KR" altLang="en-US" sz="1600" b="1" dirty="0">
                <a:solidFill>
                  <a:srgbClr val="212121"/>
                </a:solidFill>
              </a:rPr>
              <a:t>문법 연습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21C66-3868-4847-828A-5C9CC66E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17" y="1101018"/>
            <a:ext cx="5807765" cy="43754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04D258-9F43-CF4E-AE0D-647C37BD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(8)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3995032" y="5934465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Selenium+ </a:t>
            </a: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Scroll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+Crawling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14ED4-9456-244F-A8CC-A44A475E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42" y="779950"/>
            <a:ext cx="5193858" cy="5200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3B4CF-B9A4-8F48-BAC8-EBCC4C2B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" y="1172817"/>
            <a:ext cx="6482716" cy="413467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E0204-230F-A048-BC8C-B0743E15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(9)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부동산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2DDE4-5508-7743-B1E8-2EBC0E9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" y="1289054"/>
            <a:ext cx="5721213" cy="42450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99A9EB-4411-8544-9629-067A1853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1" y="745372"/>
            <a:ext cx="4958886" cy="478872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731E75E-F933-114F-BEA9-C924CF14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8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E217C9-B4A0-8B4E-8D74-11C3A74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217"/>
            <a:ext cx="5951237" cy="53084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CAF203-9CD2-0D43-A343-FD9181B5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" y="1415368"/>
            <a:ext cx="4490547" cy="361011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9D0764-5748-FB42-83D7-ACDCE754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119943" y="5997451"/>
            <a:ext cx="195211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9AA3CB-73E3-AD49-8E4C-8912DEC3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9" y="876989"/>
            <a:ext cx="4947281" cy="51241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BCE3F3-56F9-D347-A8B8-C8861AA69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0" y="897590"/>
            <a:ext cx="5342713" cy="5099861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1B64B9A-33A8-6B44-AF71-5918108B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82892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DDED6D-51BC-DC49-ADBB-A719881D4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0" y="1022377"/>
            <a:ext cx="6618170" cy="495816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5D7F80-5A7B-DA46-98DC-4798DA3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9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600" b="1" dirty="0">
                <a:solidFill>
                  <a:srgbClr val="212121"/>
                </a:solidFill>
              </a:rPr>
              <a:t>준비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6E090B-2256-9A4E-AC54-1CA5AF9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4" y="2262643"/>
            <a:ext cx="4125895" cy="18732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2F3B48-1534-9A4E-B29B-4846D8399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361"/>
            <a:ext cx="5751290" cy="30813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4957223" y="5543163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 + Spring Boot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+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생성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75F084D-62E0-124A-9630-5E26B0DB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212121"/>
                </a:solidFill>
              </a:rPr>
              <a:t>HTML, JavaScript </a:t>
            </a:r>
            <a:r>
              <a:rPr lang="ko-KR" altLang="en-US" sz="1600" b="1">
                <a:solidFill>
                  <a:srgbClr val="212121"/>
                </a:solidFill>
              </a:rPr>
              <a:t>준비</a:t>
            </a:r>
            <a:r>
              <a:rPr lang="en-US" altLang="ko-KR" sz="1600" b="1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D4BC4-2A03-4741-ADA7-4E41BC54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2" y="2390706"/>
            <a:ext cx="2419959" cy="20765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9C4B34-5F8C-1E42-9642-C4E636F7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1" y="1879377"/>
            <a:ext cx="4078308" cy="309924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9FB6C45-A390-5F46-A9F5-656A3710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99" y="2259875"/>
            <a:ext cx="3858445" cy="234194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32EF1BD-B9A5-7E40-B0D9-A16446D8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5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6F86C9E-D73F-5649-9BFA-A1755047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5" y="998920"/>
            <a:ext cx="9013963" cy="48601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BD720-35E8-004F-BEB8-04BD55B6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1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1876B5-BB61-1343-BAC6-F22EAAA0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74" y="1361661"/>
            <a:ext cx="7559272" cy="42738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B6846F-9708-074A-A17A-FDA487CADF80}"/>
              </a:ext>
            </a:extLst>
          </p:cNvPr>
          <p:cNvSpPr/>
          <p:nvPr/>
        </p:nvSpPr>
        <p:spPr>
          <a:xfrm>
            <a:off x="3091069" y="1991845"/>
            <a:ext cx="2266122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A2FE0-75B0-C340-B885-26454836A85A}"/>
              </a:ext>
            </a:extLst>
          </p:cNvPr>
          <p:cNvSpPr/>
          <p:nvPr/>
        </p:nvSpPr>
        <p:spPr>
          <a:xfrm>
            <a:off x="3379304" y="3727174"/>
            <a:ext cx="2342471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533514-AAFD-594E-92D5-B76B623C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6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Internship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301" y="400474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4972" y="392721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개발 준비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사전 조사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1969812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Python</a:t>
            </a:r>
            <a:r>
              <a:rPr lang="ko-KR" altLang="en-US" sz="1200" b="1" dirty="0">
                <a:solidFill>
                  <a:srgbClr val="212121"/>
                </a:solidFill>
              </a:rPr>
              <a:t> 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45556" y="3080508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Java </a:t>
            </a:r>
            <a:r>
              <a:rPr lang="ko-KR" altLang="en-US" sz="1200" b="1" dirty="0">
                <a:solidFill>
                  <a:srgbClr val="212121"/>
                </a:solidFill>
              </a:rPr>
              <a:t>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02905" y="4348507"/>
            <a:ext cx="22373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200" b="1" dirty="0">
                <a:solidFill>
                  <a:srgbClr val="212121"/>
                </a:solidFill>
              </a:rPr>
              <a:t>준비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60256" y="3080508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Spring Boot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817604" y="4327836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마무리</a:t>
            </a:r>
            <a:endParaRPr lang="en-US" altLang="ko-KR" sz="1050" b="1" dirty="0">
              <a:solidFill>
                <a:srgbClr val="21212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12613F-C8B9-4A41-8802-49DF506609AD}"/>
              </a:ext>
            </a:extLst>
          </p:cNvPr>
          <p:cNvSpPr/>
          <p:nvPr/>
        </p:nvSpPr>
        <p:spPr>
          <a:xfrm>
            <a:off x="7010273" y="392720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C8656C-3C7E-DC45-81E5-0EF856C4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Boot(3)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453343" y="5799445"/>
            <a:ext cx="128531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D344D92-E52B-664B-A5A7-8E1FE1FB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46" y="897590"/>
            <a:ext cx="7132707" cy="46844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41AFB4-59B0-A841-AC1B-7D9C5FEED76C}"/>
              </a:ext>
            </a:extLst>
          </p:cNvPr>
          <p:cNvSpPr/>
          <p:nvPr/>
        </p:nvSpPr>
        <p:spPr>
          <a:xfrm>
            <a:off x="5731563" y="4381827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5629D-BCDF-5640-93DD-E5427F4A12AA}"/>
              </a:ext>
            </a:extLst>
          </p:cNvPr>
          <p:cNvSpPr/>
          <p:nvPr/>
        </p:nvSpPr>
        <p:spPr>
          <a:xfrm>
            <a:off x="5731563" y="322133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BAA43-79F5-8545-9567-E5260AA04B0C}"/>
              </a:ext>
            </a:extLst>
          </p:cNvPr>
          <p:cNvSpPr/>
          <p:nvPr/>
        </p:nvSpPr>
        <p:spPr>
          <a:xfrm>
            <a:off x="5733293" y="202907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572BE-AA64-9E4E-B11E-FB24CCC816C8}"/>
              </a:ext>
            </a:extLst>
          </p:cNvPr>
          <p:cNvSpPr/>
          <p:nvPr/>
        </p:nvSpPr>
        <p:spPr>
          <a:xfrm>
            <a:off x="5731563" y="995220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39C117-3B1A-C344-B392-CB320512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1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마무리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1026" name="Picture 2" descr="CRIZEN SOLUTION">
            <a:extLst>
              <a:ext uri="{FF2B5EF4-FFF2-40B4-BE49-F238E27FC236}">
                <a16:creationId xmlns:a16="http://schemas.microsoft.com/office/drawing/2014/main" id="{0BC4DA83-87DE-7E4E-A652-99BCBD475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790" y="3167545"/>
            <a:ext cx="2232419" cy="52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3602FE-751F-B64B-A7FD-930191B7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9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777114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단계 구성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전반적인 틀 만들기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30445" y="6080992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경험하기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준비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212121"/>
                </a:solidFill>
                <a:latin typeface="+mn-ea"/>
              </a:rPr>
              <a:t>사전 조사</a:t>
            </a: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820C8-038D-7A4C-9E62-6F03A3C0D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6" y="1150968"/>
            <a:ext cx="4826185" cy="455606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505006-B066-334B-8009-329B6D21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56" y="1251972"/>
            <a:ext cx="5565694" cy="4556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E04FB4-F7F3-7148-A787-75231DDE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64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27" y="5590280"/>
            <a:ext cx="3768884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</a:t>
            </a:r>
            <a:r>
              <a:rPr lang="ko-KR" altLang="en-US" sz="1600" b="1" dirty="0">
                <a:solidFill>
                  <a:srgbClr val="212121"/>
                </a:solidFill>
              </a:rPr>
              <a:t>에 대하여 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가장 많이 쓰이는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태그 연습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77031A-E319-F64D-976C-766CA9E7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058618"/>
            <a:ext cx="8335418" cy="43283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2F0A1-7FF5-5F46-A15A-B0B28C3C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2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658615" y="5570000"/>
            <a:ext cx="8749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XPath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328DE-875A-FD49-822A-F4FB9058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" y="2527716"/>
            <a:ext cx="3878374" cy="18261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DDF32C-C9F6-EA42-B454-0DC0E321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2" y="1586341"/>
            <a:ext cx="3501335" cy="3657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CF08F0-9091-0F41-A4B5-1EA702EA9C11}"/>
              </a:ext>
            </a:extLst>
          </p:cNvPr>
          <p:cNvSpPr/>
          <p:nvPr/>
        </p:nvSpPr>
        <p:spPr>
          <a:xfrm>
            <a:off x="5705179" y="5570000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EA46214-6FBE-B34C-9A4D-B06B74847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71" y="1600367"/>
            <a:ext cx="3352937" cy="36572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3DBD7A-271F-3947-8D40-215A9ECB243F}"/>
              </a:ext>
            </a:extLst>
          </p:cNvPr>
          <p:cNvSpPr/>
          <p:nvPr/>
        </p:nvSpPr>
        <p:spPr>
          <a:xfrm>
            <a:off x="9503610" y="5570000"/>
            <a:ext cx="121305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re(</a:t>
            </a:r>
            <a:r>
              <a:rPr lang="ko-KR" altLang="en-US" sz="1600" b="1" dirty="0">
                <a:solidFill>
                  <a:srgbClr val="212121"/>
                </a:solidFill>
              </a:rPr>
              <a:t>정규식</a:t>
            </a:r>
            <a:r>
              <a:rPr lang="en-US" altLang="ko-KR" sz="1600" b="1" dirty="0">
                <a:solidFill>
                  <a:srgbClr val="212121"/>
                </a:solidFill>
              </a:rPr>
              <a:t>)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7C1B7E8-2020-8242-8923-CA928E67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965616" y="6163223"/>
            <a:ext cx="259077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</a:t>
            </a:r>
            <a:r>
              <a:rPr lang="ko-KR" altLang="en-US" sz="1600" b="1" dirty="0">
                <a:solidFill>
                  <a:srgbClr val="212121"/>
                </a:solidFill>
              </a:rPr>
              <a:t>기본 문법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(3)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4B53CD-EE30-7847-B136-EF242788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53" y="731709"/>
            <a:ext cx="5030499" cy="528375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159CCC-2893-8E48-9CEE-6401641E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(4)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1BE8F1-B11C-6E48-A9F1-DD01018A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25" y="2267226"/>
            <a:ext cx="6137327" cy="2245139"/>
          </a:xfrm>
          <a:prstGeom prst="rect">
            <a:avLst/>
          </a:prstGeom>
        </p:spPr>
      </p:pic>
      <p:pic>
        <p:nvPicPr>
          <p:cNvPr id="6" name="그림 5" descr="텍스트, 많은, 다양한, 묶음이(가) 표시된 사진&#10;&#10;자동 생성된 설명">
            <a:extLst>
              <a:ext uri="{FF2B5EF4-FFF2-40B4-BE49-F238E27FC236}">
                <a16:creationId xmlns:a16="http://schemas.microsoft.com/office/drawing/2014/main" id="{08A41591-35F7-BB49-8A6F-CDA93BE2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6" y="1182756"/>
            <a:ext cx="3652189" cy="47406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전체 목록 제목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64438-A3CD-0543-BB6A-67FCF4B9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(5)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평점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F9CEE-8624-1F40-8ADF-AB9BD488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7" y="1222290"/>
            <a:ext cx="4783137" cy="43282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3D000-B132-134E-960C-BA5701BD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21" y="1222291"/>
            <a:ext cx="3524101" cy="432825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EC4E022-D642-0147-8625-5BB03195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2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쿠팡</a:t>
            </a:r>
            <a:r>
              <a:rPr lang="ko-KR" altLang="en-US" sz="1600" b="1" dirty="0">
                <a:solidFill>
                  <a:srgbClr val="212121"/>
                </a:solidFill>
              </a:rPr>
              <a:t> 노트북 상품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F85CB8-6DB6-FE47-9991-B50D5222A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27" y="897590"/>
            <a:ext cx="5403574" cy="5011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213C0-8F54-9A47-B651-278FB1A0D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" y="1004356"/>
            <a:ext cx="5478525" cy="464844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34B5296-90DE-A541-9905-B6B056E0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5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325</Words>
  <Application>Microsoft Macintosh PowerPoint</Application>
  <PresentationFormat>와이드스크린</PresentationFormat>
  <Paragraphs>111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야놀자 야체 B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병현</cp:lastModifiedBy>
  <cp:revision>201</cp:revision>
  <dcterms:created xsi:type="dcterms:W3CDTF">2017-10-09T06:24:25Z</dcterms:created>
  <dcterms:modified xsi:type="dcterms:W3CDTF">2021-02-24T03:04:53Z</dcterms:modified>
</cp:coreProperties>
</file>